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14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8B5C7D-8C70-430D-9D84-8DAF9EDACDA0}" type="datetimeFigureOut">
              <a:rPr lang="sk-SK" smtClean="0"/>
              <a:pPr/>
              <a:t>8. 5. 2012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3B06512-B7F7-4C6D-BC85-510EA410A89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492896"/>
            <a:ext cx="3384376" cy="280831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exterier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060000" cy="2520000"/>
          </a:xfrm>
          <a:prstGeom prst="rect">
            <a:avLst/>
          </a:prstGeom>
        </p:spPr>
      </p:pic>
      <p:pic>
        <p:nvPicPr>
          <p:cNvPr id="5" name="Obrázok 4" descr="09137-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0000" y="0"/>
            <a:ext cx="3060000" cy="2520000"/>
          </a:xfrm>
          <a:prstGeom prst="rect">
            <a:avLst/>
          </a:prstGeom>
        </p:spPr>
      </p:pic>
      <p:pic>
        <p:nvPicPr>
          <p:cNvPr id="6" name="Obrázok 5" descr="09137-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000" y="0"/>
            <a:ext cx="3060000" cy="2520000"/>
          </a:xfrm>
          <a:prstGeom prst="rect">
            <a:avLst/>
          </a:prstGeom>
        </p:spPr>
      </p:pic>
      <p:pic>
        <p:nvPicPr>
          <p:cNvPr id="7" name="Obrázok 6" descr="09137-0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492896"/>
            <a:ext cx="5508000" cy="2844000"/>
          </a:xfrm>
          <a:prstGeom prst="rect">
            <a:avLst/>
          </a:prstGeom>
        </p:spPr>
      </p:pic>
      <p:pic>
        <p:nvPicPr>
          <p:cNvPr id="9" name="Obrázok 8" descr="exteri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8000" y="2492896"/>
            <a:ext cx="3636000" cy="2844000"/>
          </a:xfrm>
          <a:prstGeom prst="rect">
            <a:avLst/>
          </a:prstGeom>
        </p:spPr>
      </p:pic>
      <p:pic>
        <p:nvPicPr>
          <p:cNvPr id="10" name="Obrázok 9" descr="Tahac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334000"/>
            <a:ext cx="9144000" cy="154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988840"/>
            <a:ext cx="2962672" cy="20882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Vďaka 3500 Nm a 730 k je nový vidlicový osemvalec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Scania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najvýkonnejším motorom s najväčším krútiacim momentom vo svete úžitkových vozidiel.</a:t>
            </a:r>
            <a:endParaRPr lang="sk-SK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17632" cy="10709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k-SK" sz="3200" b="0" dirty="0" smtClean="0"/>
              <a:t/>
            </a:r>
            <a:br>
              <a:rPr lang="sk-SK" sz="3200" b="0" dirty="0" smtClean="0"/>
            </a:br>
            <a:r>
              <a:rPr lang="pl-PL" sz="3200" b="0" dirty="0" smtClean="0"/>
              <a:t> </a:t>
            </a:r>
            <a:r>
              <a:rPr lang="pl-PL" sz="3700" b="0" dirty="0" smtClean="0">
                <a:latin typeface="Arial" pitchFamily="34" charset="0"/>
                <a:cs typeface="Arial" pitchFamily="34" charset="0"/>
              </a:rPr>
              <a:t>Najsilnejší </a:t>
            </a:r>
            <a:r>
              <a:rPr lang="pl-PL" sz="3700" b="0" dirty="0" smtClean="0">
                <a:latin typeface="Arial" pitchFamily="34" charset="0"/>
                <a:cs typeface="Arial" pitchFamily="34" charset="0"/>
              </a:rPr>
              <a:t>motor na trhu Scania V8 730 k</a:t>
            </a:r>
            <a:r>
              <a:rPr lang="pl-PL" sz="3200" b="0" dirty="0" smtClean="0"/>
              <a:t/>
            </a:r>
            <a:br>
              <a:rPr lang="pl-PL" sz="3200" b="0" dirty="0" smtClean="0"/>
            </a:br>
            <a:endParaRPr lang="sk-SK" sz="3200" b="0" dirty="0"/>
          </a:p>
        </p:txBody>
      </p:sp>
      <p:pic>
        <p:nvPicPr>
          <p:cNvPr id="5" name="Obrázok 4" descr="2-motor-v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988840"/>
            <a:ext cx="4721979" cy="39206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916832"/>
            <a:ext cx="2890664" cy="36724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k dispozícii pre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  8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, 12 a 12+2 stupňové prevodovky, neskôr tiež pre prevodovku s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rýchlobehom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Je možné zvoliť si tiež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Scania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Retarder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Systém „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Hill-hold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“ 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mode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 je k dispozícii pre zvýšenie výkonu. </a:t>
            </a:r>
            <a:br>
              <a:rPr lang="sk-SK" sz="1600" dirty="0" smtClean="0">
                <a:latin typeface="Arial" pitchFamily="34" charset="0"/>
                <a:cs typeface="Arial" pitchFamily="34" charset="0"/>
              </a:rPr>
            </a:b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sz="3700" dirty="0" err="1" smtClean="0">
                <a:latin typeface="Arial" pitchFamily="34" charset="0"/>
                <a:cs typeface="Arial" pitchFamily="34" charset="0"/>
              </a:rPr>
              <a:t>Scania</a:t>
            </a:r>
            <a:r>
              <a:rPr lang="sk-SK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3600" dirty="0" err="1" smtClean="0">
                <a:latin typeface="Arial" pitchFamily="34" charset="0"/>
                <a:cs typeface="Arial" pitchFamily="34" charset="0"/>
              </a:rPr>
              <a:t>Opticruise</a:t>
            </a:r>
            <a:endParaRPr lang="sk-SK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ok 4" descr="Scania_stavebne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916832"/>
            <a:ext cx="4355976" cy="399362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57200" y="1481329"/>
            <a:ext cx="2746648" cy="273976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k-SK" sz="1600" dirty="0" err="1" smtClean="0">
                <a:latin typeface="Arial" pitchFamily="34" charset="0"/>
                <a:cs typeface="Arial" pitchFamily="34" charset="0"/>
              </a:rPr>
              <a:t>Alcolock</a:t>
            </a:r>
            <a:endParaRPr lang="sk-SK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Elektronický brzdový systém (EBS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Elektronický stabilizačný program (ESP</a:t>
            </a:r>
            <a:r>
              <a:rPr lang="sk-SK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sk-SK" sz="1600" dirty="0" smtClean="0">
                <a:latin typeface="Arial" pitchFamily="34" charset="0"/>
                <a:cs typeface="Arial" pitchFamily="34" charset="0"/>
              </a:rPr>
              <a:t>Informácie o opotrebovaní bŕzd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494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>
                <a:latin typeface="Arial" pitchFamily="34" charset="0"/>
                <a:cs typeface="Arial" pitchFamily="34" charset="0"/>
              </a:rPr>
              <a:t> Bezpečnostné systémy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4" name="Obrázok 3" descr="7-1-4_DIG0033_top__40-3178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573016"/>
            <a:ext cx="5248253" cy="2448271"/>
          </a:xfrm>
          <a:prstGeom prst="rect">
            <a:avLst/>
          </a:prstGeom>
        </p:spPr>
      </p:pic>
      <p:pic>
        <p:nvPicPr>
          <p:cNvPr id="5" name="Obrázok 4" descr="_vyr_54predny-brzdovy-kotuc-scania-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484784"/>
            <a:ext cx="1834277" cy="1528564"/>
          </a:xfrm>
          <a:prstGeom prst="rect">
            <a:avLst/>
          </a:prstGeom>
        </p:spPr>
      </p:pic>
      <p:pic>
        <p:nvPicPr>
          <p:cNvPr id="6" name="Obrázok 5" descr="_vyr_62BB-002-S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412776"/>
            <a:ext cx="2731008" cy="1828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988840"/>
            <a:ext cx="2818656" cy="26677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Exteriér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Zreteľnejšie, dynamickejšie a výraznejšie ako kedykoľvek predtým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sk-SK" sz="1800" b="1" dirty="0" smtClean="0">
              <a:latin typeface="Arial" pitchFamily="34" charset="0"/>
              <a:cs typeface="Arial" pitchFamily="34" charset="0"/>
            </a:endParaRPr>
          </a:p>
          <a:p>
            <a:endParaRPr lang="sk-SK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Interiér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Je jednoduché cítiť sa v nákladnom vozidle </a:t>
            </a:r>
            <a:r>
              <a:rPr lang="sk-SK" sz="1800" dirty="0" err="1" smtClean="0">
                <a:latin typeface="Arial" pitchFamily="34" charset="0"/>
                <a:cs typeface="Arial" pitchFamily="34" charset="0"/>
              </a:rPr>
              <a:t>Scania</a:t>
            </a:r>
            <a:r>
              <a:rPr lang="sk-SK" sz="1800" dirty="0" smtClean="0">
                <a:latin typeface="Arial" pitchFamily="34" charset="0"/>
                <a:cs typeface="Arial" pitchFamily="34" charset="0"/>
              </a:rPr>
              <a:t> ako doma.</a:t>
            </a:r>
          </a:p>
          <a:p>
            <a:endParaRPr lang="sk-SK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sk-SK" dirty="0" smtClean="0"/>
              <a:t>KABÍNA </a:t>
            </a:r>
            <a:endParaRPr lang="sk-SK" dirty="0"/>
          </a:p>
        </p:txBody>
      </p:sp>
      <p:pic>
        <p:nvPicPr>
          <p:cNvPr id="7" name="Obrázok 6" descr="117980_medium_09137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628800"/>
            <a:ext cx="4804520" cy="5013176"/>
          </a:xfrm>
          <a:prstGeom prst="rect">
            <a:avLst/>
          </a:prstGeom>
        </p:spPr>
      </p:pic>
      <p:pic>
        <p:nvPicPr>
          <p:cNvPr id="8" name="Obrázok 7" descr="123013_medium_09137-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628800"/>
            <a:ext cx="4824536" cy="5040560"/>
          </a:xfrm>
          <a:prstGeom prst="rect">
            <a:avLst/>
          </a:prstGeom>
        </p:spPr>
      </p:pic>
      <p:pic>
        <p:nvPicPr>
          <p:cNvPr id="9" name="Obrázok 8" descr="123016_medium_09137-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628800"/>
            <a:ext cx="4787374" cy="5040560"/>
          </a:xfrm>
          <a:prstGeom prst="rect">
            <a:avLst/>
          </a:prstGeom>
        </p:spPr>
      </p:pic>
      <p:pic>
        <p:nvPicPr>
          <p:cNvPr id="10" name="Obrázok 9" descr="123026_medium_09137-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1628800"/>
            <a:ext cx="4824536" cy="5040560"/>
          </a:xfrm>
          <a:prstGeom prst="rect">
            <a:avLst/>
          </a:prstGeom>
        </p:spPr>
      </p:pic>
      <p:pic>
        <p:nvPicPr>
          <p:cNvPr id="11" name="Obrázok 10" descr="123103_medium_09138-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1628800"/>
            <a:ext cx="4824536" cy="5040560"/>
          </a:xfrm>
          <a:prstGeom prst="rect">
            <a:avLst/>
          </a:prstGeom>
        </p:spPr>
      </p:pic>
      <p:pic>
        <p:nvPicPr>
          <p:cNvPr id="12" name="Obrázok 11" descr="123104_medium_09138-0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1556792"/>
            <a:ext cx="4824536" cy="5112568"/>
          </a:xfrm>
          <a:prstGeom prst="rect">
            <a:avLst/>
          </a:prstGeom>
        </p:spPr>
      </p:pic>
      <p:pic>
        <p:nvPicPr>
          <p:cNvPr id="13" name="Obrázok 12" descr="123108_medium_09138-03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1556792"/>
            <a:ext cx="4816663" cy="5112568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648072"/>
          </a:xfrm>
        </p:spPr>
        <p:txBody>
          <a:bodyPr>
            <a:normAutofit lnSpcReduction="10000"/>
          </a:bodyPr>
          <a:lstStyle/>
          <a:p>
            <a:pPr lvl="8"/>
            <a:r>
              <a:rPr lang="sk-SK" dirty="0" smtClean="0"/>
              <a:t>                                           </a:t>
            </a:r>
            <a:r>
              <a:rPr lang="sk-SK" sz="3800" dirty="0" smtClean="0"/>
              <a:t>    </a:t>
            </a:r>
            <a:r>
              <a:rPr lang="sk-SK" sz="2800" dirty="0" smtClean="0"/>
              <a:t> 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Ján Sedliak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sz="3700" dirty="0" smtClean="0">
                <a:latin typeface="Arial" pitchFamily="34" charset="0"/>
                <a:cs typeface="Arial" pitchFamily="34" charset="0"/>
              </a:rPr>
              <a:t>Ďakujem za pozornosť  </a:t>
            </a:r>
            <a:endParaRPr lang="sk-SK" sz="37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576</TotalTime>
  <Words>98</Words>
  <Application>Microsoft Office PowerPoint</Application>
  <PresentationFormat>Prezentácia na obrazovke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Hala</vt:lpstr>
      <vt:lpstr>Snímka 1</vt:lpstr>
      <vt:lpstr>  Najsilnejší motor na trhu Scania V8 730 k </vt:lpstr>
      <vt:lpstr>Scania Opticruise</vt:lpstr>
      <vt:lpstr>  Bezpečnostné systémy  </vt:lpstr>
      <vt:lpstr>KABÍNA </vt:lpstr>
      <vt:lpstr>Ďakujem za pozornosť 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*</dc:creator>
  <cp:lastModifiedBy>*</cp:lastModifiedBy>
  <cp:revision>59</cp:revision>
  <dcterms:created xsi:type="dcterms:W3CDTF">2012-03-15T16:58:59Z</dcterms:created>
  <dcterms:modified xsi:type="dcterms:W3CDTF">2012-05-08T21:52:06Z</dcterms:modified>
</cp:coreProperties>
</file>